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496" r:id="rId4"/>
    <p:sldId id="497" r:id="rId5"/>
    <p:sldId id="499" r:id="rId6"/>
    <p:sldId id="498" r:id="rId7"/>
    <p:sldId id="500" r:id="rId8"/>
    <p:sldId id="477" r:id="rId9"/>
    <p:sldId id="501" r:id="rId10"/>
    <p:sldId id="504" r:id="rId11"/>
    <p:sldId id="502" r:id="rId12"/>
    <p:sldId id="505" r:id="rId13"/>
    <p:sldId id="434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3" clrIdx="0"/>
  <p:cmAuthor id="1" name="Dalila Cresswell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0B21"/>
    <a:srgbClr val="DB872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161" d="100"/>
          <a:sy n="161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257300" y="857250"/>
            <a:ext cx="65151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happens when you add even numbers together?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3" name="Picture 2" descr="Girl Sitting Black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2114550"/>
            <a:ext cx="1371600" cy="2822608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1828800" y="2114550"/>
            <a:ext cx="2354580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3100" y="2228850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my sum always be even?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2632920" y="2028424"/>
            <a:ext cx="1257300" cy="1394614"/>
            <a:chOff x="2632920" y="2028424"/>
            <a:chExt cx="1257300" cy="139461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2920" y="2028424"/>
              <a:ext cx="1257300" cy="70881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2920" y="2714224"/>
              <a:ext cx="1257300" cy="708814"/>
            </a:xfrm>
            <a:prstGeom prst="rect">
              <a:avLst/>
            </a:prstGeom>
          </p:spPr>
        </p:pic>
      </p:grpSp>
      <p:grpSp>
        <p:nvGrpSpPr>
          <p:cNvPr id="62" name="Group 61"/>
          <p:cNvGrpSpPr/>
          <p:nvPr/>
        </p:nvGrpSpPr>
        <p:grpSpPr>
          <a:xfrm>
            <a:off x="5470623" y="1795318"/>
            <a:ext cx="2276749" cy="1671051"/>
            <a:chOff x="5470623" y="1795318"/>
            <a:chExt cx="2276749" cy="1671051"/>
          </a:xfrm>
        </p:grpSpPr>
        <p:pic>
          <p:nvPicPr>
            <p:cNvPr id="43" name="Picture 42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58633" y="1707308"/>
              <a:ext cx="843430" cy="1019449"/>
            </a:xfrm>
            <a:prstGeom prst="rect">
              <a:avLst/>
            </a:prstGeom>
          </p:spPr>
        </p:pic>
        <p:pic>
          <p:nvPicPr>
            <p:cNvPr id="6" name="Picture 5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58633" y="2534929"/>
              <a:ext cx="843430" cy="1019449"/>
            </a:xfrm>
            <a:prstGeom prst="rect">
              <a:avLst/>
            </a:prstGeom>
          </p:spPr>
        </p:pic>
        <p:pic>
          <p:nvPicPr>
            <p:cNvPr id="7" name="Picture 6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815933" y="2534929"/>
              <a:ext cx="843430" cy="1019449"/>
            </a:xfrm>
            <a:prstGeom prst="rect">
              <a:avLst/>
            </a:prstGeom>
          </p:spPr>
        </p:pic>
        <p:pic>
          <p:nvPicPr>
            <p:cNvPr id="8" name="Picture 7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815933" y="1723086"/>
              <a:ext cx="843430" cy="1019449"/>
            </a:xfrm>
            <a:prstGeom prst="rect">
              <a:avLst/>
            </a:prstGeom>
          </p:spPr>
        </p:pic>
      </p:grp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171700" y="746804"/>
            <a:ext cx="4229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spc="1200" dirty="0" smtClean="0">
                <a:solidFill>
                  <a:schemeClr val="accent5"/>
                </a:solidFill>
                <a:latin typeface="Orly's Font 2" pitchFamily="66" charset="0"/>
              </a:rPr>
              <a:t>2 </a:t>
            </a:r>
            <a:r>
              <a:rPr lang="en-US" sz="4800" spc="12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800" spc="1200" dirty="0" smtClean="0">
                <a:solidFill>
                  <a:schemeClr val="accent5"/>
                </a:solidFill>
                <a:latin typeface="Orly's Font 2" pitchFamily="66" charset="0"/>
              </a:rPr>
              <a:t> 4 </a:t>
            </a:r>
            <a:r>
              <a:rPr lang="en-US" sz="4800" spc="1200" dirty="0" smtClean="0">
                <a:solidFill>
                  <a:srgbClr val="0078AE"/>
                </a:solidFill>
                <a:latin typeface="Orly's Font 2" pitchFamily="66" charset="0"/>
              </a:rPr>
              <a:t>= </a:t>
            </a:r>
            <a:endParaRPr lang="en-US" sz="4800" b="1" spc="12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400300" y="1746404"/>
            <a:ext cx="1600200" cy="1905234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316884" y="1716427"/>
            <a:ext cx="1257300" cy="1943100"/>
          </a:xfrm>
          <a:prstGeom prst="ellipse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6629400" y="1716427"/>
            <a:ext cx="1257300" cy="1943100"/>
          </a:xfrm>
          <a:prstGeom prst="ellipse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943600" y="746804"/>
            <a:ext cx="114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rgbClr val="5E9732"/>
                </a:solidFill>
                <a:latin typeface="Orly's Font 2" pitchFamily="66" charset="0"/>
              </a:rPr>
              <a:t>26</a:t>
            </a:r>
            <a:endParaRPr lang="en-US" sz="4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364880" y="746804"/>
            <a:ext cx="571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spc="1200" dirty="0" smtClean="0">
                <a:solidFill>
                  <a:srgbClr val="DB8726"/>
                </a:solidFill>
                <a:latin typeface="Orly's Font 2" pitchFamily="66" charset="0"/>
              </a:rPr>
              <a:t>1</a:t>
            </a:r>
            <a:endParaRPr lang="en-US" sz="4800" b="1" spc="1200" dirty="0">
              <a:solidFill>
                <a:srgbClr val="DB8726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118668" y="746804"/>
            <a:ext cx="571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spc="1200" dirty="0" smtClean="0">
                <a:solidFill>
                  <a:srgbClr val="A30B21"/>
                </a:solidFill>
                <a:latin typeface="Orly's Font 2" pitchFamily="66" charset="0"/>
              </a:rPr>
              <a:t>1</a:t>
            </a:r>
            <a:endParaRPr lang="en-US" sz="4800" b="1" spc="1200" dirty="0">
              <a:solidFill>
                <a:srgbClr val="A30B2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371603" y="1716427"/>
            <a:ext cx="800097" cy="2171699"/>
            <a:chOff x="1143003" y="2000250"/>
            <a:chExt cx="800097" cy="2171699"/>
          </a:xfrm>
        </p:grpSpPr>
        <p:sp>
          <p:nvSpPr>
            <p:cNvPr id="19" name="Oval 18"/>
            <p:cNvSpPr/>
            <p:nvPr/>
          </p:nvSpPr>
          <p:spPr>
            <a:xfrm rot="5400000">
              <a:off x="1143002" y="2000254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 rot="5400000">
              <a:off x="1143002" y="2457451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 rot="5400000">
              <a:off x="1143002" y="2914651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 rot="5400000">
              <a:off x="1143002" y="3371851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 rot="5400000">
              <a:off x="1143002" y="3829051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 rot="5400000">
              <a:off x="1600201" y="2000251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 rot="5400000">
              <a:off x="1600201" y="2457448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 rot="5400000">
              <a:off x="1600201" y="2914648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 rot="5400000">
              <a:off x="1600201" y="3371848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 rot="5400000">
              <a:off x="1600201" y="3829048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343401" y="1716430"/>
            <a:ext cx="800097" cy="2171699"/>
            <a:chOff x="4114801" y="2000253"/>
            <a:chExt cx="800097" cy="2171699"/>
          </a:xfrm>
        </p:grpSpPr>
        <p:sp>
          <p:nvSpPr>
            <p:cNvPr id="29" name="Oval 28"/>
            <p:cNvSpPr/>
            <p:nvPr/>
          </p:nvSpPr>
          <p:spPr>
            <a:xfrm rot="5400000">
              <a:off x="4114800" y="2000257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 rot="5400000">
              <a:off x="4114800" y="2457454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5400000">
              <a:off x="4114800" y="2914654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4114800" y="3371854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 rot="5400000">
              <a:off x="4114800" y="3829054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 rot="5400000">
              <a:off x="4571999" y="2000254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 rot="5400000">
              <a:off x="4571999" y="2457451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 rot="5400000">
              <a:off x="4571999" y="2914651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 rot="5400000">
              <a:off x="4571999" y="3371851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 rot="5400000">
              <a:off x="4571999" y="3829051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257300" y="1661204"/>
            <a:ext cx="1028700" cy="2286000"/>
            <a:chOff x="1028700" y="1945027"/>
            <a:chExt cx="1028700" cy="2286000"/>
          </a:xfrm>
        </p:grpSpPr>
        <p:grpSp>
          <p:nvGrpSpPr>
            <p:cNvPr id="41" name="Group 40"/>
            <p:cNvGrpSpPr/>
            <p:nvPr/>
          </p:nvGrpSpPr>
          <p:grpSpPr>
            <a:xfrm>
              <a:off x="1028700" y="3320662"/>
              <a:ext cx="1028700" cy="910365"/>
              <a:chOff x="1028700" y="3320662"/>
              <a:chExt cx="1028700" cy="910365"/>
            </a:xfrm>
          </p:grpSpPr>
          <p:sp>
            <p:nvSpPr>
              <p:cNvPr id="39" name="Rectangle 38"/>
              <p:cNvSpPr/>
              <p:nvPr/>
            </p:nvSpPr>
            <p:spPr>
              <a:xfrm rot="5400000">
                <a:off x="1314450" y="3488077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 rot="5400000">
                <a:off x="1314450" y="3034912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Rectangle 46"/>
            <p:cNvSpPr/>
            <p:nvPr/>
          </p:nvSpPr>
          <p:spPr>
            <a:xfrm rot="5400000">
              <a:off x="1314450" y="1659277"/>
              <a:ext cx="457200" cy="10287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028700" y="2406262"/>
              <a:ext cx="1028700" cy="910365"/>
              <a:chOff x="1028700" y="3320662"/>
              <a:chExt cx="1028700" cy="910365"/>
            </a:xfrm>
          </p:grpSpPr>
          <p:sp>
            <p:nvSpPr>
              <p:cNvPr id="49" name="Rectangle 48"/>
              <p:cNvSpPr/>
              <p:nvPr/>
            </p:nvSpPr>
            <p:spPr>
              <a:xfrm rot="5400000">
                <a:off x="1314450" y="3488077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 rot="5400000">
                <a:off x="1314450" y="3034912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>
            <a:off x="4229100" y="1653315"/>
            <a:ext cx="1028700" cy="2286000"/>
            <a:chOff x="1028700" y="1945027"/>
            <a:chExt cx="1028700" cy="2286000"/>
          </a:xfrm>
        </p:grpSpPr>
        <p:grpSp>
          <p:nvGrpSpPr>
            <p:cNvPr id="53" name="Group 52"/>
            <p:cNvGrpSpPr/>
            <p:nvPr/>
          </p:nvGrpSpPr>
          <p:grpSpPr>
            <a:xfrm>
              <a:off x="1028700" y="3320662"/>
              <a:ext cx="1028700" cy="910365"/>
              <a:chOff x="1028700" y="3320662"/>
              <a:chExt cx="1028700" cy="910365"/>
            </a:xfrm>
          </p:grpSpPr>
          <p:sp>
            <p:nvSpPr>
              <p:cNvPr id="58" name="Rectangle 57"/>
              <p:cNvSpPr/>
              <p:nvPr/>
            </p:nvSpPr>
            <p:spPr>
              <a:xfrm rot="5400000">
                <a:off x="1314450" y="3488077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 rot="5400000">
                <a:off x="1314450" y="3034912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Rectangle 53"/>
            <p:cNvSpPr/>
            <p:nvPr/>
          </p:nvSpPr>
          <p:spPr>
            <a:xfrm rot="5400000">
              <a:off x="1314450" y="1659277"/>
              <a:ext cx="457200" cy="10287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1028700" y="2406262"/>
              <a:ext cx="1028700" cy="910365"/>
              <a:chOff x="1028700" y="3320662"/>
              <a:chExt cx="1028700" cy="910365"/>
            </a:xfrm>
          </p:grpSpPr>
          <p:sp>
            <p:nvSpPr>
              <p:cNvPr id="56" name="Rectangle 55"/>
              <p:cNvSpPr/>
              <p:nvPr/>
            </p:nvSpPr>
            <p:spPr>
              <a:xfrm rot="5400000">
                <a:off x="1314450" y="3488077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 rot="5400000">
                <a:off x="1314450" y="3034912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658268" y="3943350"/>
            <a:ext cx="7886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Even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Even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Even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23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animBg="1"/>
      <p:bldP spid="12" grpId="0" animBg="1"/>
      <p:bldP spid="14" grpId="0" animBg="1"/>
      <p:bldP spid="15" grpId="0"/>
      <p:bldP spid="17" grpId="0"/>
      <p:bldP spid="18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" y="782553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about more than two even numbers?</a:t>
            </a:r>
            <a:endParaRPr lang="en-US" sz="28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657600" y="2165738"/>
            <a:ext cx="1257300" cy="1643680"/>
            <a:chOff x="3657600" y="2165738"/>
            <a:chExt cx="1257300" cy="1643680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932983">
              <a:off x="3790446" y="2471926"/>
              <a:ext cx="1024680" cy="577672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932983">
              <a:off x="3817978" y="3059204"/>
              <a:ext cx="1024680" cy="577672"/>
            </a:xfrm>
            <a:prstGeom prst="rect">
              <a:avLst/>
            </a:prstGeom>
          </p:spPr>
        </p:pic>
        <p:sp>
          <p:nvSpPr>
            <p:cNvPr id="66" name="Oval 65"/>
            <p:cNvSpPr/>
            <p:nvPr/>
          </p:nvSpPr>
          <p:spPr>
            <a:xfrm>
              <a:off x="3657600" y="2165738"/>
              <a:ext cx="1257300" cy="164368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399632" y="2114550"/>
            <a:ext cx="2118059" cy="1556901"/>
            <a:chOff x="5399632" y="2114550"/>
            <a:chExt cx="2118059" cy="1556901"/>
          </a:xfrm>
        </p:grpSpPr>
        <p:pic>
          <p:nvPicPr>
            <p:cNvPr id="86" name="Picture 85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56028" y="2123632"/>
              <a:ext cx="667275" cy="806531"/>
            </a:xfrm>
            <a:prstGeom prst="rect">
              <a:avLst/>
            </a:prstGeom>
          </p:spPr>
        </p:pic>
        <p:pic>
          <p:nvPicPr>
            <p:cNvPr id="87" name="Picture 86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56028" y="2781910"/>
              <a:ext cx="667275" cy="806531"/>
            </a:xfrm>
            <a:prstGeom prst="rect">
              <a:avLst/>
            </a:prstGeom>
          </p:spPr>
        </p:pic>
        <p:pic>
          <p:nvPicPr>
            <p:cNvPr id="88" name="Picture 87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699028" y="2781910"/>
              <a:ext cx="667275" cy="806531"/>
            </a:xfrm>
            <a:prstGeom prst="rect">
              <a:avLst/>
            </a:prstGeom>
          </p:spPr>
        </p:pic>
        <p:pic>
          <p:nvPicPr>
            <p:cNvPr id="89" name="Picture 88" descr="Strawberry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675364" y="2096110"/>
              <a:ext cx="667275" cy="806531"/>
            </a:xfrm>
            <a:prstGeom prst="rect">
              <a:avLst/>
            </a:prstGeom>
          </p:spPr>
        </p:pic>
        <p:sp>
          <p:nvSpPr>
            <p:cNvPr id="90" name="Oval 89"/>
            <p:cNvSpPr/>
            <p:nvPr/>
          </p:nvSpPr>
          <p:spPr>
            <a:xfrm>
              <a:off x="6522988" y="2114550"/>
              <a:ext cx="994703" cy="1537269"/>
            </a:xfrm>
            <a:prstGeom prst="ellipse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5399632" y="2134182"/>
              <a:ext cx="994703" cy="1537269"/>
            </a:xfrm>
            <a:prstGeom prst="ellipse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685800" y="1271151"/>
            <a:ext cx="7543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rgbClr val="5E9732"/>
                </a:solidFill>
                <a:latin typeface="Orly's Font 2" pitchFamily="66" charset="0"/>
              </a:rPr>
              <a:t>10  </a:t>
            </a:r>
            <a:r>
              <a:rPr lang="en-US" sz="48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800" dirty="0" smtClean="0">
                <a:solidFill>
                  <a:srgbClr val="5E9732"/>
                </a:solidFill>
                <a:latin typeface="Orly's Font 2" pitchFamily="66" charset="0"/>
              </a:rPr>
              <a:t>  2  </a:t>
            </a:r>
            <a:r>
              <a:rPr lang="en-US" sz="48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800" dirty="0" smtClean="0">
                <a:solidFill>
                  <a:srgbClr val="5E9732"/>
                </a:solidFill>
                <a:latin typeface="Orly's Font 2" pitchFamily="66" charset="0"/>
              </a:rPr>
              <a:t>  4  </a:t>
            </a:r>
            <a:r>
              <a:rPr lang="en-US" sz="48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800" dirty="0" smtClean="0">
                <a:solidFill>
                  <a:srgbClr val="5E9732"/>
                </a:solidFill>
                <a:latin typeface="Orly's Font 2" pitchFamily="66" charset="0"/>
              </a:rPr>
              <a:t>  16 </a:t>
            </a:r>
            <a:endParaRPr lang="en-US" sz="4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93" name="Text Placeholder 2"/>
          <p:cNvSpPr txBox="1">
            <a:spLocks/>
          </p:cNvSpPr>
          <p:nvPr/>
        </p:nvSpPr>
        <p:spPr bwMode="auto">
          <a:xfrm>
            <a:off x="571500" y="3829050"/>
            <a:ext cx="7886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Even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Even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Even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Even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12924" y="2362782"/>
            <a:ext cx="2209046" cy="1257300"/>
            <a:chOff x="1012924" y="2362782"/>
            <a:chExt cx="2209046" cy="1257300"/>
          </a:xfrm>
        </p:grpSpPr>
        <p:grpSp>
          <p:nvGrpSpPr>
            <p:cNvPr id="95" name="Group 94"/>
            <p:cNvGrpSpPr/>
            <p:nvPr/>
          </p:nvGrpSpPr>
          <p:grpSpPr>
            <a:xfrm>
              <a:off x="1028700" y="2394338"/>
              <a:ext cx="2171700" cy="1143000"/>
              <a:chOff x="4114800" y="2000250"/>
              <a:chExt cx="2827240" cy="1529053"/>
            </a:xfrm>
          </p:grpSpPr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57800" y="2033627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29300" y="2000250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57800" y="2800350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29300" y="2800350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14800" y="2033627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6300" y="2000250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14800" y="2800350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6300" y="2800350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00800" y="2000250"/>
                <a:ext cx="541240" cy="728953"/>
              </a:xfrm>
              <a:prstGeom prst="rect">
                <a:avLst/>
              </a:prstGeom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00800" y="2800350"/>
                <a:ext cx="541240" cy="728953"/>
              </a:xfrm>
              <a:prstGeom prst="rect">
                <a:avLst/>
              </a:prstGeom>
            </p:spPr>
          </p:pic>
        </p:grpSp>
        <p:grpSp>
          <p:nvGrpSpPr>
            <p:cNvPr id="4" name="Group 3"/>
            <p:cNvGrpSpPr/>
            <p:nvPr/>
          </p:nvGrpSpPr>
          <p:grpSpPr>
            <a:xfrm>
              <a:off x="1012924" y="2362782"/>
              <a:ext cx="2209046" cy="1257300"/>
              <a:chOff x="1012924" y="2425894"/>
              <a:chExt cx="2209046" cy="1257300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1012924" y="2425894"/>
                <a:ext cx="457200" cy="1257300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/>
              <p:nvPr/>
            </p:nvSpPr>
            <p:spPr>
              <a:xfrm>
                <a:off x="1470124" y="2425894"/>
                <a:ext cx="457200" cy="1257300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/>
              <p:nvPr/>
            </p:nvSpPr>
            <p:spPr>
              <a:xfrm>
                <a:off x="1927324" y="2425894"/>
                <a:ext cx="423258" cy="1257300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/>
              <p:nvPr/>
            </p:nvSpPr>
            <p:spPr>
              <a:xfrm>
                <a:off x="2345084" y="2425894"/>
                <a:ext cx="439330" cy="1257300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2782640" y="2425894"/>
                <a:ext cx="439330" cy="1257300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75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2" grpId="0" build="p"/>
      <p:bldP spid="9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" y="971550"/>
            <a:ext cx="8458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Any amount of even addends will 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always make an even sum.</a:t>
            </a:r>
            <a:endParaRPr lang="en-US" sz="28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2286000" y="2343150"/>
            <a:ext cx="571500" cy="10287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400300" y="2457449"/>
            <a:ext cx="342899" cy="800100"/>
            <a:chOff x="1485900" y="2114549"/>
            <a:chExt cx="342899" cy="800100"/>
          </a:xfrm>
        </p:grpSpPr>
        <p:sp>
          <p:nvSpPr>
            <p:cNvPr id="35" name="Oval 34"/>
            <p:cNvSpPr/>
            <p:nvPr/>
          </p:nvSpPr>
          <p:spPr>
            <a:xfrm rot="5400000">
              <a:off x="1485900" y="2114550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>
            <a:xfrm rot="5400000">
              <a:off x="1485899" y="2571751"/>
              <a:ext cx="342899" cy="342898"/>
            </a:xfrm>
            <a:prstGeom prst="ellipse">
              <a:avLst/>
            </a:prstGeom>
            <a:solidFill>
              <a:srgbClr val="DB872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sp>
        <p:nvSpPr>
          <p:cNvPr id="91" name="Oval 90"/>
          <p:cNvSpPr/>
          <p:nvPr/>
        </p:nvSpPr>
        <p:spPr>
          <a:xfrm>
            <a:off x="3200400" y="2343150"/>
            <a:ext cx="457200" cy="1028700"/>
          </a:xfrm>
          <a:prstGeom prst="ellipse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259485" y="2457453"/>
            <a:ext cx="863201" cy="800099"/>
            <a:chOff x="2345085" y="2114553"/>
            <a:chExt cx="863201" cy="800099"/>
          </a:xfrm>
        </p:grpSpPr>
        <p:sp>
          <p:nvSpPr>
            <p:cNvPr id="47" name="Oval 46"/>
            <p:cNvSpPr/>
            <p:nvPr/>
          </p:nvSpPr>
          <p:spPr>
            <a:xfrm rot="5400000">
              <a:off x="2345084" y="2114557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 rot="5400000">
              <a:off x="2345084" y="2571754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>
            <a:xfrm rot="5400000">
              <a:off x="2865387" y="2114554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>
            <a:xfrm rot="5400000">
              <a:off x="2865387" y="2571751"/>
              <a:ext cx="342899" cy="342898"/>
            </a:xfrm>
            <a:prstGeom prst="ellipse">
              <a:avLst/>
            </a:prstGeom>
            <a:solidFill>
              <a:srgbClr val="A30B2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7" name="Oval 56"/>
          <p:cNvSpPr/>
          <p:nvPr/>
        </p:nvSpPr>
        <p:spPr>
          <a:xfrm>
            <a:off x="3716684" y="2343150"/>
            <a:ext cx="457200" cy="1028700"/>
          </a:xfrm>
          <a:prstGeom prst="ellipse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 rot="5400000">
            <a:off x="5190829" y="1771649"/>
            <a:ext cx="800097" cy="2171699"/>
            <a:chOff x="1143003" y="2000250"/>
            <a:chExt cx="800097" cy="2171699"/>
          </a:xfrm>
        </p:grpSpPr>
        <p:sp>
          <p:nvSpPr>
            <p:cNvPr id="60" name="Oval 59"/>
            <p:cNvSpPr/>
            <p:nvPr/>
          </p:nvSpPr>
          <p:spPr>
            <a:xfrm rot="5400000">
              <a:off x="1143002" y="2000254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 rot="5400000">
              <a:off x="1143002" y="24574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 rot="5400000">
              <a:off x="1143002" y="29146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 rot="5400000">
              <a:off x="1143002" y="33718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 rot="5400000">
              <a:off x="1143002" y="38290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7" name="Oval 66"/>
            <p:cNvSpPr/>
            <p:nvPr/>
          </p:nvSpPr>
          <p:spPr>
            <a:xfrm rot="5400000">
              <a:off x="1600201" y="20002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 rot="5400000">
              <a:off x="1600201" y="24574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 rot="5400000">
              <a:off x="1600201" y="29146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0" name="Oval 69"/>
            <p:cNvSpPr/>
            <p:nvPr/>
          </p:nvSpPr>
          <p:spPr>
            <a:xfrm rot="5400000">
              <a:off x="1600201" y="33718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 rot="5400000">
              <a:off x="1600201" y="38290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rot="5400000">
            <a:off x="5086350" y="1714500"/>
            <a:ext cx="1028700" cy="2286000"/>
            <a:chOff x="1028700" y="1945027"/>
            <a:chExt cx="1028700" cy="2286000"/>
          </a:xfrm>
        </p:grpSpPr>
        <p:grpSp>
          <p:nvGrpSpPr>
            <p:cNvPr id="73" name="Group 72"/>
            <p:cNvGrpSpPr/>
            <p:nvPr/>
          </p:nvGrpSpPr>
          <p:grpSpPr>
            <a:xfrm>
              <a:off x="1028700" y="3320662"/>
              <a:ext cx="1028700" cy="910365"/>
              <a:chOff x="1028700" y="3320662"/>
              <a:chExt cx="1028700" cy="910365"/>
            </a:xfrm>
          </p:grpSpPr>
          <p:sp>
            <p:nvSpPr>
              <p:cNvPr id="78" name="Rectangle 77"/>
              <p:cNvSpPr/>
              <p:nvPr/>
            </p:nvSpPr>
            <p:spPr>
              <a:xfrm rot="5400000">
                <a:off x="1314450" y="3488077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 rot="5400000">
                <a:off x="1314450" y="3034912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" name="Rectangle 73"/>
            <p:cNvSpPr/>
            <p:nvPr/>
          </p:nvSpPr>
          <p:spPr>
            <a:xfrm rot="5400000">
              <a:off x="1314450" y="1659277"/>
              <a:ext cx="457200" cy="10287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1028700" y="2406262"/>
              <a:ext cx="1028700" cy="910365"/>
              <a:chOff x="1028700" y="3320662"/>
              <a:chExt cx="1028700" cy="910365"/>
            </a:xfrm>
          </p:grpSpPr>
          <p:sp>
            <p:nvSpPr>
              <p:cNvPr id="76" name="Rectangle 75"/>
              <p:cNvSpPr/>
              <p:nvPr/>
            </p:nvSpPr>
            <p:spPr>
              <a:xfrm rot="5400000">
                <a:off x="1314450" y="3488077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 rot="5400000">
                <a:off x="1314450" y="3034912"/>
                <a:ext cx="457200" cy="1028700"/>
              </a:xfrm>
              <a:prstGeom prst="rect">
                <a:avLst/>
              </a:prstGeom>
              <a:noFill/>
              <a:ln w="38100">
                <a:solidFill>
                  <a:srgbClr val="5E97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4" name="Rectangle 123"/>
          <p:cNvSpPr/>
          <p:nvPr/>
        </p:nvSpPr>
        <p:spPr>
          <a:xfrm rot="5400000">
            <a:off x="4295982" y="195204"/>
            <a:ext cx="504708" cy="4800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5" name="Rectangle 124"/>
          <p:cNvSpPr/>
          <p:nvPr/>
        </p:nvSpPr>
        <p:spPr>
          <a:xfrm rot="5400000">
            <a:off x="4286252" y="709468"/>
            <a:ext cx="524168" cy="480059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7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6" grpId="0" animBg="1"/>
      <p:bldP spid="91" grpId="0" animBg="1"/>
      <p:bldP spid="57" grpId="0" animBg="1"/>
      <p:bldP spid="124" grpId="0" animBg="1"/>
      <p:bldP spid="1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1445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what happens when you add even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testing out equations with even addends.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08585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what happens when you add even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testing out equations with even addends.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571500" y="85725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Any double will make an even sum.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3" name="Text Placeholder 2"/>
          <p:cNvSpPr txBox="1">
            <a:spLocks/>
          </p:cNvSpPr>
          <p:nvPr/>
        </p:nvSpPr>
        <p:spPr bwMode="auto">
          <a:xfrm>
            <a:off x="1491128" y="1520964"/>
            <a:ext cx="2857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rgbClr val="E86D1F"/>
                </a:solidFill>
                <a:latin typeface="Orly's Font 2" pitchFamily="66" charset="0"/>
              </a:rPr>
              <a:t>1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00BCE4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r>
              <a:rPr lang="en-US" sz="4000" dirty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2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5" name="Text Placeholder 2"/>
          <p:cNvSpPr txBox="1">
            <a:spLocks/>
          </p:cNvSpPr>
          <p:nvPr/>
        </p:nvSpPr>
        <p:spPr bwMode="auto">
          <a:xfrm>
            <a:off x="4646705" y="1520964"/>
            <a:ext cx="2857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2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rgbClr val="5E9732"/>
                </a:solidFill>
                <a:latin typeface="Orly's Font 2" pitchFamily="66" charset="0"/>
              </a:rPr>
              <a:t>2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4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6" name="Text Placeholder 2"/>
          <p:cNvSpPr txBox="1">
            <a:spLocks/>
          </p:cNvSpPr>
          <p:nvPr/>
        </p:nvSpPr>
        <p:spPr bwMode="auto">
          <a:xfrm>
            <a:off x="1416423" y="2206764"/>
            <a:ext cx="2857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>
                <a:solidFill>
                  <a:srgbClr val="E86D1F"/>
                </a:solidFill>
                <a:latin typeface="Orly's Font 2" pitchFamily="66" charset="0"/>
              </a:rPr>
              <a:t>3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6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7" name="Text Placeholder 2"/>
          <p:cNvSpPr txBox="1">
            <a:spLocks/>
          </p:cNvSpPr>
          <p:nvPr/>
        </p:nvSpPr>
        <p:spPr bwMode="auto">
          <a:xfrm>
            <a:off x="4671359" y="2206764"/>
            <a:ext cx="2857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>
                <a:solidFill>
                  <a:srgbClr val="5E9732"/>
                </a:solidFill>
                <a:latin typeface="Orly's Font 2" pitchFamily="66" charset="0"/>
              </a:rPr>
              <a:t>4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4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8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8" name="Text Placeholder 2"/>
          <p:cNvSpPr txBox="1">
            <a:spLocks/>
          </p:cNvSpPr>
          <p:nvPr/>
        </p:nvSpPr>
        <p:spPr bwMode="auto">
          <a:xfrm>
            <a:off x="1515782" y="2892564"/>
            <a:ext cx="2857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rgbClr val="E86D1F"/>
                </a:solidFill>
                <a:latin typeface="Orly's Font 2" pitchFamily="66" charset="0"/>
              </a:rPr>
              <a:t>5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10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9" name="Text Placeholder 2"/>
          <p:cNvSpPr txBox="1">
            <a:spLocks/>
          </p:cNvSpPr>
          <p:nvPr/>
        </p:nvSpPr>
        <p:spPr bwMode="auto">
          <a:xfrm>
            <a:off x="4746064" y="2862682"/>
            <a:ext cx="2857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>
                <a:solidFill>
                  <a:srgbClr val="5E9732"/>
                </a:solidFill>
                <a:latin typeface="Orly's Font 2" pitchFamily="66" charset="0"/>
              </a:rPr>
              <a:t>6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6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12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70" name="Text Placeholder 2"/>
          <p:cNvSpPr txBox="1">
            <a:spLocks/>
          </p:cNvSpPr>
          <p:nvPr/>
        </p:nvSpPr>
        <p:spPr bwMode="auto">
          <a:xfrm>
            <a:off x="4775946" y="3578364"/>
            <a:ext cx="2857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8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rgbClr val="5E9732"/>
                </a:solidFill>
                <a:latin typeface="Orly's Font 2" pitchFamily="66" charset="0"/>
              </a:rPr>
              <a:t>8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16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71" name="Text Placeholder 2"/>
          <p:cNvSpPr txBox="1">
            <a:spLocks/>
          </p:cNvSpPr>
          <p:nvPr/>
        </p:nvSpPr>
        <p:spPr bwMode="auto">
          <a:xfrm>
            <a:off x="1485900" y="3578364"/>
            <a:ext cx="2857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>
                <a:solidFill>
                  <a:srgbClr val="E86D1F"/>
                </a:solidFill>
                <a:latin typeface="Orly's Font 2" pitchFamily="66" charset="0"/>
              </a:rPr>
              <a:t>7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chemeClr val="accent3"/>
                </a:solidFill>
                <a:latin typeface="Orly's Font 2" pitchFamily="66" charset="0"/>
              </a:rPr>
              <a:t>7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 14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5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63" grpId="0" build="p"/>
      <p:bldP spid="165" grpId="0" build="p"/>
      <p:bldP spid="166" grpId="0" build="p"/>
      <p:bldP spid="167" grpId="0" build="p"/>
      <p:bldP spid="168" grpId="0" build="p"/>
      <p:bldP spid="169" grpId="0" build="p"/>
      <p:bldP spid="170" grpId="0" build="p"/>
      <p:bldP spid="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571500" y="85725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Any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double will make an even sum.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 rot="5400000">
            <a:off x="5382317" y="3138261"/>
            <a:ext cx="349249" cy="359228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4" name="Oval 133"/>
          <p:cNvSpPr/>
          <p:nvPr/>
        </p:nvSpPr>
        <p:spPr>
          <a:xfrm rot="5400000">
            <a:off x="5377089" y="2452461"/>
            <a:ext cx="349249" cy="359228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316229" y="154305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/>
                </a:solidFill>
                <a:latin typeface="Orly's Font 2"/>
                <a:ea typeface="Verdana" pitchFamily="34" charset="0"/>
                <a:cs typeface="Orly's Font 2"/>
              </a:rPr>
              <a:t> 1</a:t>
            </a:r>
            <a:endParaRPr lang="en-US" sz="4800" dirty="0" smtClean="0">
              <a:solidFill>
                <a:srgbClr val="5E9732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43" name="Oval 142"/>
          <p:cNvSpPr/>
          <p:nvPr/>
        </p:nvSpPr>
        <p:spPr>
          <a:xfrm rot="5400000">
            <a:off x="1590248" y="2452461"/>
            <a:ext cx="349249" cy="359228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4" name="Oval 143"/>
          <p:cNvSpPr/>
          <p:nvPr/>
        </p:nvSpPr>
        <p:spPr>
          <a:xfrm rot="5400000">
            <a:off x="2405289" y="2452461"/>
            <a:ext cx="349249" cy="359228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257300" y="2343150"/>
            <a:ext cx="1869888" cy="570379"/>
          </a:xfrm>
          <a:prstGeom prst="ellipse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5E9732"/>
              </a:solidFill>
            </a:endParaRPr>
          </a:p>
        </p:txBody>
      </p:sp>
      <p:sp>
        <p:nvSpPr>
          <p:cNvPr id="146" name="Oval 145"/>
          <p:cNvSpPr/>
          <p:nvPr/>
        </p:nvSpPr>
        <p:spPr>
          <a:xfrm rot="5400000">
            <a:off x="6160861" y="3138261"/>
            <a:ext cx="349249" cy="359228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7" name="Oval 146"/>
          <p:cNvSpPr/>
          <p:nvPr/>
        </p:nvSpPr>
        <p:spPr>
          <a:xfrm rot="5400000">
            <a:off x="6155633" y="2452461"/>
            <a:ext cx="349249" cy="359228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5143500" y="2343150"/>
            <a:ext cx="1600200" cy="571500"/>
          </a:xfrm>
          <a:prstGeom prst="ellipse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5E9732"/>
              </a:solidFill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5128559" y="3028950"/>
            <a:ext cx="1600200" cy="571500"/>
          </a:xfrm>
          <a:prstGeom prst="ellipse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5E9732"/>
              </a:solidFill>
            </a:endParaRPr>
          </a:p>
        </p:txBody>
      </p:sp>
      <p:sp>
        <p:nvSpPr>
          <p:cNvPr id="151" name="Text Placeholder 2"/>
          <p:cNvSpPr txBox="1">
            <a:spLocks/>
          </p:cNvSpPr>
          <p:nvPr/>
        </p:nvSpPr>
        <p:spPr bwMode="auto">
          <a:xfrm>
            <a:off x="1257300" y="3620621"/>
            <a:ext cx="1943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52" name="Text Placeholder 2"/>
          <p:cNvSpPr txBox="1">
            <a:spLocks/>
          </p:cNvSpPr>
          <p:nvPr/>
        </p:nvSpPr>
        <p:spPr bwMode="auto">
          <a:xfrm>
            <a:off x="5222690" y="3600450"/>
            <a:ext cx="171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982540" y="165735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+</a:t>
            </a:r>
            <a:endParaRPr lang="en-US" sz="4000" dirty="0" smtClean="0">
              <a:solidFill>
                <a:srgbClr val="5E9732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203252" y="154305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3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4800" dirty="0" smtClean="0">
                <a:solidFill>
                  <a:schemeClr val="accent3"/>
                </a:solidFill>
                <a:latin typeface="Orly's Font 2"/>
                <a:ea typeface="Verdana" pitchFamily="34" charset="0"/>
                <a:cs typeface="Orly's Font 2"/>
              </a:rPr>
              <a:t>1</a:t>
            </a:r>
            <a:endParaRPr lang="en-US" sz="4800" dirty="0" smtClean="0">
              <a:solidFill>
                <a:srgbClr val="5E9732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2743200" y="1543050"/>
            <a:ext cx="536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=</a:t>
            </a:r>
            <a:endParaRPr lang="en-US" sz="4000" dirty="0" smtClean="0">
              <a:solidFill>
                <a:srgbClr val="5E9732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200400" y="1543050"/>
            <a:ext cx="571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5E9732"/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4997648" y="1428750"/>
            <a:ext cx="800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3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4800" dirty="0" smtClean="0">
                <a:solidFill>
                  <a:srgbClr val="5E9732"/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5724713" y="154305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1"/>
                </a:solidFill>
                <a:latin typeface="Orly's Font 2"/>
                <a:ea typeface="Verdana" pitchFamily="34" charset="0"/>
                <a:cs typeface="Orly's Font 2"/>
              </a:rPr>
              <a:t>+</a:t>
            </a:r>
            <a:endParaRPr lang="en-US" sz="4000" dirty="0" smtClean="0">
              <a:solidFill>
                <a:srgbClr val="5E9732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876628" y="1428750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3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4800" dirty="0" smtClean="0">
                <a:solidFill>
                  <a:srgbClr val="5E9732"/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6594135" y="1543050"/>
            <a:ext cx="536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78AE"/>
                </a:solidFill>
                <a:latin typeface="Orly's Font 2"/>
                <a:ea typeface="Verdana" pitchFamily="34" charset="0"/>
                <a:cs typeface="Orly's Font 2"/>
              </a:rPr>
              <a:t>=</a:t>
            </a:r>
            <a:endParaRPr lang="en-US" sz="4000" dirty="0" smtClean="0">
              <a:solidFill>
                <a:srgbClr val="5E9732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7019628" y="1428750"/>
            <a:ext cx="571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5E9732"/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7716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" grpId="0" animBg="1"/>
      <p:bldP spid="134" grpId="0" animBg="1"/>
      <p:bldP spid="141" grpId="0" build="p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1" grpId="0" build="p"/>
      <p:bldP spid="152" grpId="0" build="p"/>
      <p:bldP spid="153" grpId="0" build="p"/>
      <p:bldP spid="154" grpId="0" build="p"/>
      <p:bldP spid="155" grpId="0" build="p"/>
      <p:bldP spid="156" grpId="0" build="p"/>
      <p:bldP spid="157" grpId="0" build="p"/>
      <p:bldP spid="158" grpId="0" build="p"/>
      <p:bldP spid="159" grpId="0" build="p"/>
      <p:bldP spid="160" grpId="0" build="p"/>
      <p:bldP spid="16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1371600" y="857250"/>
            <a:ext cx="6286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Will the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sum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of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any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two even numbers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always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be even?</a:t>
            </a:r>
            <a:endParaRPr lang="en-US" sz="28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28700" y="2000250"/>
            <a:ext cx="7200900" cy="1346181"/>
            <a:chOff x="1028700" y="1885950"/>
            <a:chExt cx="7200900" cy="1346181"/>
          </a:xfrm>
        </p:grpSpPr>
        <p:grpSp>
          <p:nvGrpSpPr>
            <p:cNvPr id="8" name="Group 7"/>
            <p:cNvGrpSpPr/>
            <p:nvPr/>
          </p:nvGrpSpPr>
          <p:grpSpPr>
            <a:xfrm>
              <a:off x="1028700" y="1885950"/>
              <a:ext cx="7200900" cy="1346181"/>
              <a:chOff x="800100" y="2114550"/>
              <a:chExt cx="7200900" cy="1346181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800100" y="2114550"/>
                <a:ext cx="7200900" cy="1346181"/>
                <a:chOff x="342900" y="857250"/>
                <a:chExt cx="8458200" cy="1682725"/>
              </a:xfrm>
            </p:grpSpPr>
            <p:grpSp>
              <p:nvGrpSpPr>
                <p:cNvPr id="16" name="Group 15"/>
                <p:cNvGrpSpPr/>
                <p:nvPr/>
              </p:nvGrpSpPr>
              <p:grpSpPr>
                <a:xfrm>
                  <a:off x="342900" y="1428750"/>
                  <a:ext cx="8458200" cy="1111225"/>
                  <a:chOff x="364304" y="1200150"/>
                  <a:chExt cx="8458200" cy="1111225"/>
                </a:xfrm>
              </p:grpSpPr>
              <p:cxnSp>
                <p:nvCxnSpPr>
                  <p:cNvPr id="26" name="Straight Arrow Connector 25"/>
                  <p:cNvCxnSpPr/>
                  <p:nvPr/>
                </p:nvCxnSpPr>
                <p:spPr>
                  <a:xfrm>
                    <a:off x="364304" y="1428750"/>
                    <a:ext cx="8458200" cy="0"/>
                  </a:xfrm>
                  <a:prstGeom prst="straightConnector1">
                    <a:avLst/>
                  </a:prstGeom>
                  <a:ln w="38100">
                    <a:solidFill>
                      <a:schemeClr val="accent1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7" name="Group 26"/>
                  <p:cNvGrpSpPr/>
                  <p:nvPr/>
                </p:nvGrpSpPr>
                <p:grpSpPr>
                  <a:xfrm>
                    <a:off x="819418" y="1200150"/>
                    <a:ext cx="7295882" cy="457200"/>
                    <a:chOff x="819418" y="1200150"/>
                    <a:chExt cx="3555077" cy="457200"/>
                  </a:xfrm>
                </p:grpSpPr>
                <p:cxnSp>
                  <p:nvCxnSpPr>
                    <p:cNvPr id="34" name="Straight Connector 33"/>
                    <p:cNvCxnSpPr/>
                    <p:nvPr/>
                  </p:nvCxnSpPr>
                  <p:spPr>
                    <a:xfrm>
                      <a:off x="81941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Straight Connector 34"/>
                    <p:cNvCxnSpPr/>
                    <p:nvPr/>
                  </p:nvCxnSpPr>
                  <p:spPr>
                    <a:xfrm>
                      <a:off x="121442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>
                      <a:off x="160943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Straight Connector 36"/>
                    <p:cNvCxnSpPr/>
                    <p:nvPr/>
                  </p:nvCxnSpPr>
                  <p:spPr>
                    <a:xfrm>
                      <a:off x="2004444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>
                      <a:off x="2399452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Straight Connector 38"/>
                    <p:cNvCxnSpPr/>
                    <p:nvPr/>
                  </p:nvCxnSpPr>
                  <p:spPr>
                    <a:xfrm>
                      <a:off x="2794461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>
                      <a:off x="3189469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Straight Connector 40"/>
                    <p:cNvCxnSpPr/>
                    <p:nvPr/>
                  </p:nvCxnSpPr>
                  <p:spPr>
                    <a:xfrm>
                      <a:off x="358447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Straight Connector 41"/>
                    <p:cNvCxnSpPr/>
                    <p:nvPr/>
                  </p:nvCxnSpPr>
                  <p:spPr>
                    <a:xfrm>
                      <a:off x="397948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Straight Connector 43"/>
                    <p:cNvCxnSpPr/>
                    <p:nvPr/>
                  </p:nvCxnSpPr>
                  <p:spPr>
                    <a:xfrm>
                      <a:off x="437449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6265086" y="1657349"/>
                    <a:ext cx="342900" cy="5232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8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70866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9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7816987" y="1649932"/>
                    <a:ext cx="935804" cy="6540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10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54864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7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2" name="TextBox 31"/>
                  <p:cNvSpPr txBox="1"/>
                  <p:nvPr/>
                </p:nvSpPr>
                <p:spPr>
                  <a:xfrm>
                    <a:off x="4643471" y="1619375"/>
                    <a:ext cx="342900" cy="5232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6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632818" y="1657349"/>
                    <a:ext cx="268514" cy="6540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</p:grpSp>
            <p:sp>
              <p:nvSpPr>
                <p:cNvPr id="17" name="TextBox 16"/>
                <p:cNvSpPr txBox="1"/>
                <p:nvPr/>
              </p:nvSpPr>
              <p:spPr>
                <a:xfrm>
                  <a:off x="78867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18" name="Text Placeholder 3"/>
                <p:cNvSpPr txBox="1">
                  <a:spLocks/>
                </p:cNvSpPr>
                <p:nvPr/>
              </p:nvSpPr>
              <p:spPr bwMode="auto">
                <a:xfrm>
                  <a:off x="7023858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62865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20" name="Text Placeholder 3"/>
                <p:cNvSpPr txBox="1">
                  <a:spLocks/>
                </p:cNvSpPr>
                <p:nvPr/>
              </p:nvSpPr>
              <p:spPr bwMode="auto">
                <a:xfrm>
                  <a:off x="5395774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4637501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22" name="Text Placeholder 3"/>
                <p:cNvSpPr txBox="1">
                  <a:spLocks/>
                </p:cNvSpPr>
                <p:nvPr/>
              </p:nvSpPr>
              <p:spPr bwMode="auto">
                <a:xfrm>
                  <a:off x="37719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3023359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24" name="Text Placeholder 3"/>
                <p:cNvSpPr txBox="1">
                  <a:spLocks/>
                </p:cNvSpPr>
                <p:nvPr/>
              </p:nvSpPr>
              <p:spPr bwMode="auto">
                <a:xfrm>
                  <a:off x="21717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1391502" y="866176"/>
                  <a:ext cx="402771" cy="6540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</p:grpSp>
          <p:sp>
            <p:nvSpPr>
              <p:cNvPr id="15" name="Text Placeholder 3"/>
              <p:cNvSpPr txBox="1">
                <a:spLocks/>
              </p:cNvSpPr>
              <p:nvPr/>
            </p:nvSpPr>
            <p:spPr bwMode="auto">
              <a:xfrm>
                <a:off x="970979" y="2114550"/>
                <a:ext cx="389238" cy="418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918792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04592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14700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00500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919436" y="2800350"/>
            <a:ext cx="342900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14700" y="2800350"/>
            <a:ext cx="342900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43300" y="36004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43400" y="3600450"/>
            <a:ext cx="148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</a:t>
            </a:r>
            <a:endParaRPr lang="en-US" sz="2800" dirty="0" smtClean="0">
              <a:solidFill>
                <a:srgbClr val="5E9732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828800" y="2000250"/>
            <a:ext cx="1943100" cy="1485900"/>
            <a:chOff x="1828800" y="1657350"/>
            <a:chExt cx="1943100" cy="1485900"/>
          </a:xfrm>
        </p:grpSpPr>
        <p:sp>
          <p:nvSpPr>
            <p:cNvPr id="49" name="Rectangle 48"/>
            <p:cNvSpPr/>
            <p:nvPr/>
          </p:nvSpPr>
          <p:spPr>
            <a:xfrm>
              <a:off x="1828800" y="16573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200400" y="16573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38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6432E-6 -3.7037E-7 L 0.13387 0.1490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5" y="74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9927E-6 -3.7037E-7 L 0.06876 0.14907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74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43" grpId="0"/>
      <p:bldP spid="43" grpId="1"/>
      <p:bldP spid="45" grpId="0"/>
      <p:bldP spid="45" grpId="1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998047"/>
            <a:ext cx="1257300" cy="708814"/>
          </a:xfrm>
          <a:prstGeom prst="rect">
            <a:avLst/>
          </a:prstGeom>
        </p:spPr>
      </p:pic>
      <p:pic>
        <p:nvPicPr>
          <p:cNvPr id="43" name="Picture 42" descr="Strawberry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2809" y="2676931"/>
            <a:ext cx="843430" cy="10194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683847"/>
            <a:ext cx="1257300" cy="708814"/>
          </a:xfrm>
          <a:prstGeom prst="rect">
            <a:avLst/>
          </a:prstGeom>
        </p:spPr>
      </p:pic>
      <p:pic>
        <p:nvPicPr>
          <p:cNvPr id="6" name="Picture 5" descr="Strawberry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2809" y="3504552"/>
            <a:ext cx="843430" cy="1019449"/>
          </a:xfrm>
          <a:prstGeom prst="rect">
            <a:avLst/>
          </a:prstGeom>
        </p:spPr>
      </p:pic>
      <p:pic>
        <p:nvPicPr>
          <p:cNvPr id="7" name="Picture 6" descr="Strawberry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60109" y="3504552"/>
            <a:ext cx="843430" cy="1019449"/>
          </a:xfrm>
          <a:prstGeom prst="rect">
            <a:avLst/>
          </a:prstGeom>
        </p:spPr>
      </p:pic>
      <p:pic>
        <p:nvPicPr>
          <p:cNvPr id="8" name="Picture 7" descr="Strawberry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60109" y="2692709"/>
            <a:ext cx="843430" cy="1019449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171700" y="1771650"/>
            <a:ext cx="4229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spc="1200" dirty="0" smtClean="0">
                <a:solidFill>
                  <a:srgbClr val="5E9732"/>
                </a:solidFill>
                <a:latin typeface="Orly's Font 2" pitchFamily="66" charset="0"/>
              </a:rPr>
              <a:t>2 </a:t>
            </a:r>
            <a:r>
              <a:rPr lang="en-US" sz="4800" spc="12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800" spc="1200" dirty="0" smtClean="0">
                <a:solidFill>
                  <a:srgbClr val="5E9732"/>
                </a:solidFill>
                <a:latin typeface="Orly's Font 2" pitchFamily="66" charset="0"/>
              </a:rPr>
              <a:t> 4 </a:t>
            </a:r>
            <a:r>
              <a:rPr lang="en-US" sz="4800" spc="1200" dirty="0" smtClean="0">
                <a:solidFill>
                  <a:srgbClr val="0078AE"/>
                </a:solidFill>
                <a:latin typeface="Orly's Font 2" pitchFamily="66" charset="0"/>
              </a:rPr>
              <a:t>= </a:t>
            </a:r>
            <a:endParaRPr lang="en-US" sz="4800" b="1" spc="12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053380" y="2716027"/>
            <a:ext cx="1600200" cy="19052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961060" y="2686050"/>
            <a:ext cx="1257300" cy="19431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273576" y="2686050"/>
            <a:ext cx="1257300" cy="19431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943600" y="1771650"/>
            <a:ext cx="68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spc="1200" dirty="0" smtClean="0">
                <a:solidFill>
                  <a:srgbClr val="5E9732"/>
                </a:solidFill>
                <a:latin typeface="Orly's Font 2" pitchFamily="66" charset="0"/>
              </a:rPr>
              <a:t>6</a:t>
            </a:r>
            <a:endParaRPr lang="en-US" sz="4800" b="1" spc="12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342900" y="742950"/>
            <a:ext cx="8458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The sum of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any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two even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numbers will </a:t>
            </a:r>
            <a:r>
              <a:rPr lang="en-US" sz="2800" b="1" dirty="0">
                <a:solidFill>
                  <a:schemeClr val="accent1"/>
                </a:solidFill>
                <a:latin typeface="Orly's Font 2" pitchFamily="66" charset="0"/>
              </a:rPr>
              <a:t>always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be even.</a:t>
            </a:r>
            <a:endParaRPr lang="en-US" sz="28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64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animBg="1"/>
      <p:bldP spid="12" grpId="0" animBg="1"/>
      <p:bldP spid="14" grpId="0" animBg="1"/>
      <p:bldP spid="15" grpId="0" build="p"/>
      <p:bldP spid="16" grpId="0" uiExpan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" y="845665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+ </a:t>
            </a:r>
            <a:r>
              <a:rPr lang="en-US" sz="2800" dirty="0">
                <a:solidFill>
                  <a:srgbClr val="5E9732"/>
                </a:solidFill>
                <a:latin typeface="Orly's Font 2" pitchFamily="66" charset="0"/>
              </a:rPr>
              <a:t>Even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will </a:t>
            </a:r>
            <a:r>
              <a:rPr lang="en-US" sz="2800" b="1" dirty="0">
                <a:solidFill>
                  <a:schemeClr val="accent1"/>
                </a:solidFill>
                <a:latin typeface="Orly's Font 2" pitchFamily="66" charset="0"/>
              </a:rPr>
              <a:t>always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r>
              <a:rPr lang="en-US" sz="2800" dirty="0">
                <a:solidFill>
                  <a:srgbClr val="5E9732"/>
                </a:solidFill>
                <a:latin typeface="Orly's Font 2" pitchFamily="66" charset="0"/>
              </a:rPr>
              <a:t>Even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28700" y="1657350"/>
            <a:ext cx="7200900" cy="1346181"/>
            <a:chOff x="1028700" y="1885950"/>
            <a:chExt cx="7200900" cy="1346181"/>
          </a:xfrm>
        </p:grpSpPr>
        <p:grpSp>
          <p:nvGrpSpPr>
            <p:cNvPr id="8" name="Group 7"/>
            <p:cNvGrpSpPr/>
            <p:nvPr/>
          </p:nvGrpSpPr>
          <p:grpSpPr>
            <a:xfrm>
              <a:off x="1028700" y="1885950"/>
              <a:ext cx="7200900" cy="1346181"/>
              <a:chOff x="800100" y="2114550"/>
              <a:chExt cx="7200900" cy="1346181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800100" y="2114550"/>
                <a:ext cx="7200900" cy="1346181"/>
                <a:chOff x="342900" y="857250"/>
                <a:chExt cx="8458200" cy="1682725"/>
              </a:xfrm>
            </p:grpSpPr>
            <p:grpSp>
              <p:nvGrpSpPr>
                <p:cNvPr id="16" name="Group 15"/>
                <p:cNvGrpSpPr/>
                <p:nvPr/>
              </p:nvGrpSpPr>
              <p:grpSpPr>
                <a:xfrm>
                  <a:off x="342900" y="1428750"/>
                  <a:ext cx="8458200" cy="1111225"/>
                  <a:chOff x="364304" y="1200150"/>
                  <a:chExt cx="8458200" cy="1111225"/>
                </a:xfrm>
              </p:grpSpPr>
              <p:cxnSp>
                <p:nvCxnSpPr>
                  <p:cNvPr id="26" name="Straight Arrow Connector 25"/>
                  <p:cNvCxnSpPr/>
                  <p:nvPr/>
                </p:nvCxnSpPr>
                <p:spPr>
                  <a:xfrm>
                    <a:off x="364304" y="1428750"/>
                    <a:ext cx="8458200" cy="0"/>
                  </a:xfrm>
                  <a:prstGeom prst="straightConnector1">
                    <a:avLst/>
                  </a:prstGeom>
                  <a:ln w="38100">
                    <a:solidFill>
                      <a:schemeClr val="accent1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7" name="Group 26"/>
                  <p:cNvGrpSpPr/>
                  <p:nvPr/>
                </p:nvGrpSpPr>
                <p:grpSpPr>
                  <a:xfrm>
                    <a:off x="819418" y="1200150"/>
                    <a:ext cx="7295882" cy="457200"/>
                    <a:chOff x="819418" y="1200150"/>
                    <a:chExt cx="3555077" cy="457200"/>
                  </a:xfrm>
                </p:grpSpPr>
                <p:cxnSp>
                  <p:nvCxnSpPr>
                    <p:cNvPr id="34" name="Straight Connector 33"/>
                    <p:cNvCxnSpPr/>
                    <p:nvPr/>
                  </p:nvCxnSpPr>
                  <p:spPr>
                    <a:xfrm>
                      <a:off x="81941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Straight Connector 34"/>
                    <p:cNvCxnSpPr/>
                    <p:nvPr/>
                  </p:nvCxnSpPr>
                  <p:spPr>
                    <a:xfrm>
                      <a:off x="121442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>
                      <a:off x="160943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Straight Connector 36"/>
                    <p:cNvCxnSpPr/>
                    <p:nvPr/>
                  </p:nvCxnSpPr>
                  <p:spPr>
                    <a:xfrm>
                      <a:off x="2004444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>
                      <a:off x="2399452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Straight Connector 38"/>
                    <p:cNvCxnSpPr/>
                    <p:nvPr/>
                  </p:nvCxnSpPr>
                  <p:spPr>
                    <a:xfrm>
                      <a:off x="2794461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>
                      <a:off x="3189469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Straight Connector 40"/>
                    <p:cNvCxnSpPr/>
                    <p:nvPr/>
                  </p:nvCxnSpPr>
                  <p:spPr>
                    <a:xfrm>
                      <a:off x="358447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Straight Connector 41"/>
                    <p:cNvCxnSpPr/>
                    <p:nvPr/>
                  </p:nvCxnSpPr>
                  <p:spPr>
                    <a:xfrm>
                      <a:off x="397948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Straight Connector 43"/>
                    <p:cNvCxnSpPr/>
                    <p:nvPr/>
                  </p:nvCxnSpPr>
                  <p:spPr>
                    <a:xfrm>
                      <a:off x="437449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6265086" y="1657349"/>
                    <a:ext cx="342900" cy="5232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8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70866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9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7816987" y="1649932"/>
                    <a:ext cx="935804" cy="6540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10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54864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7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2" name="TextBox 31"/>
                  <p:cNvSpPr txBox="1"/>
                  <p:nvPr/>
                </p:nvSpPr>
                <p:spPr>
                  <a:xfrm>
                    <a:off x="4643471" y="1619375"/>
                    <a:ext cx="342900" cy="5232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6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632818" y="1657349"/>
                    <a:ext cx="268514" cy="6540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</p:grpSp>
            <p:sp>
              <p:nvSpPr>
                <p:cNvPr id="17" name="TextBox 16"/>
                <p:cNvSpPr txBox="1"/>
                <p:nvPr/>
              </p:nvSpPr>
              <p:spPr>
                <a:xfrm>
                  <a:off x="78867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18" name="Text Placeholder 3"/>
                <p:cNvSpPr txBox="1">
                  <a:spLocks/>
                </p:cNvSpPr>
                <p:nvPr/>
              </p:nvSpPr>
              <p:spPr bwMode="auto">
                <a:xfrm>
                  <a:off x="7023858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62865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20" name="Text Placeholder 3"/>
                <p:cNvSpPr txBox="1">
                  <a:spLocks/>
                </p:cNvSpPr>
                <p:nvPr/>
              </p:nvSpPr>
              <p:spPr bwMode="auto">
                <a:xfrm>
                  <a:off x="5395774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4637501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22" name="Text Placeholder 3"/>
                <p:cNvSpPr txBox="1">
                  <a:spLocks/>
                </p:cNvSpPr>
                <p:nvPr/>
              </p:nvSpPr>
              <p:spPr bwMode="auto">
                <a:xfrm>
                  <a:off x="37719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3023359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24" name="Text Placeholder 3"/>
                <p:cNvSpPr txBox="1">
                  <a:spLocks/>
                </p:cNvSpPr>
                <p:nvPr/>
              </p:nvSpPr>
              <p:spPr bwMode="auto">
                <a:xfrm>
                  <a:off x="21717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1391502" y="866176"/>
                  <a:ext cx="402771" cy="6540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</p:grpSp>
          <p:sp>
            <p:nvSpPr>
              <p:cNvPr id="15" name="Text Placeholder 3"/>
              <p:cNvSpPr txBox="1">
                <a:spLocks/>
              </p:cNvSpPr>
              <p:nvPr/>
            </p:nvSpPr>
            <p:spPr bwMode="auto">
              <a:xfrm>
                <a:off x="970979" y="2114550"/>
                <a:ext cx="389238" cy="418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918792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04592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14700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00500" y="2686050"/>
              <a:ext cx="3429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050012" y="2481117"/>
            <a:ext cx="342900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374284" y="2473228"/>
            <a:ext cx="571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71900" y="36004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17852" y="3576783"/>
            <a:ext cx="148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</a:t>
            </a:r>
            <a:endParaRPr lang="en-US" sz="2800" dirty="0" smtClean="0">
              <a:solidFill>
                <a:srgbClr val="5E9732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43600" y="1657350"/>
            <a:ext cx="1943100" cy="1485900"/>
            <a:chOff x="1828800" y="1657350"/>
            <a:chExt cx="1943100" cy="1485900"/>
          </a:xfrm>
        </p:grpSpPr>
        <p:sp>
          <p:nvSpPr>
            <p:cNvPr id="48" name="Rectangle 47"/>
            <p:cNvSpPr/>
            <p:nvPr/>
          </p:nvSpPr>
          <p:spPr>
            <a:xfrm>
              <a:off x="1828800" y="16573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200400" y="1657350"/>
              <a:ext cx="571500" cy="1485900"/>
            </a:xfrm>
            <a:prstGeom prst="rect">
              <a:avLst/>
            </a:prstGeom>
            <a:solidFill>
              <a:srgbClr val="92D050">
                <a:alpha val="51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13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8206E-8 -4.69136E-6 L -0.30543 0.21142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0" y="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3419E-7 -1.23457E-7 L -0.35024 0.2126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20" y="10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3" grpId="0"/>
      <p:bldP spid="43" grpId="1"/>
      <p:bldP spid="45" grpId="0"/>
      <p:bldP spid="45" grpId="1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1943100" y="1085850"/>
            <a:ext cx="4114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8   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  10  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endParaRPr lang="en-US" sz="40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43000" y="2039695"/>
            <a:ext cx="2255740" cy="1529053"/>
            <a:chOff x="1143000" y="2000250"/>
            <a:chExt cx="2255740" cy="1529053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6000" y="2033627"/>
              <a:ext cx="541240" cy="728953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0" y="2000250"/>
              <a:ext cx="541240" cy="728953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6000" y="2800350"/>
              <a:ext cx="541240" cy="728953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0" y="2800350"/>
              <a:ext cx="541240" cy="728953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3000" y="2033627"/>
              <a:ext cx="541240" cy="728953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4500" y="2000250"/>
              <a:ext cx="541240" cy="728953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3000" y="2800350"/>
              <a:ext cx="541240" cy="728953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4500" y="2800350"/>
              <a:ext cx="541240" cy="728953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4114800" y="2031806"/>
            <a:ext cx="2827240" cy="1529053"/>
            <a:chOff x="4114800" y="2000250"/>
            <a:chExt cx="2827240" cy="1529053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57800" y="2033627"/>
              <a:ext cx="541240" cy="728953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9300" y="2000250"/>
              <a:ext cx="541240" cy="728953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57800" y="2800350"/>
              <a:ext cx="541240" cy="728953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9300" y="2800350"/>
              <a:ext cx="541240" cy="728953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4800" y="2033627"/>
              <a:ext cx="541240" cy="728953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6300" y="2000250"/>
              <a:ext cx="541240" cy="728953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4800" y="2800350"/>
              <a:ext cx="541240" cy="728953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6300" y="2800350"/>
              <a:ext cx="541240" cy="728953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00800" y="2000250"/>
              <a:ext cx="541240" cy="728953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00800" y="2800350"/>
              <a:ext cx="541240" cy="728953"/>
            </a:xfrm>
            <a:prstGeom prst="rect">
              <a:avLst/>
            </a:prstGeom>
          </p:spPr>
        </p:pic>
      </p:grpSp>
      <p:grpSp>
        <p:nvGrpSpPr>
          <p:cNvPr id="81" name="Group 80"/>
          <p:cNvGrpSpPr/>
          <p:nvPr/>
        </p:nvGrpSpPr>
        <p:grpSpPr>
          <a:xfrm>
            <a:off x="1143000" y="2000250"/>
            <a:ext cx="2286000" cy="1600200"/>
            <a:chOff x="1143000" y="2000250"/>
            <a:chExt cx="2286000" cy="1600200"/>
          </a:xfrm>
        </p:grpSpPr>
        <p:sp>
          <p:nvSpPr>
            <p:cNvPr id="64" name="Rectangle 63"/>
            <p:cNvSpPr/>
            <p:nvPr/>
          </p:nvSpPr>
          <p:spPr>
            <a:xfrm>
              <a:off x="11430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7145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2860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8575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114800" y="2000250"/>
            <a:ext cx="2857500" cy="1600200"/>
            <a:chOff x="4114800" y="2000250"/>
            <a:chExt cx="2857500" cy="1600200"/>
          </a:xfrm>
        </p:grpSpPr>
        <p:sp>
          <p:nvSpPr>
            <p:cNvPr id="68" name="Rectangle 67"/>
            <p:cNvSpPr/>
            <p:nvPr/>
          </p:nvSpPr>
          <p:spPr>
            <a:xfrm>
              <a:off x="41148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6863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2578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58293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400800" y="2000250"/>
              <a:ext cx="571500" cy="16002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685800" y="3714750"/>
            <a:ext cx="7886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Even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Even 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 Even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6057900" y="1085850"/>
            <a:ext cx="102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18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39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1031E-6 -4.44444E-6 L 0.07502 -4.44444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1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0226E-6 -1.7284E-6 L 0.07675 -0.0006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77" grpId="0" build="p"/>
      <p:bldP spid="8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will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always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00100" y="1657350"/>
            <a:ext cx="7200900" cy="1346180"/>
            <a:chOff x="800100" y="2114550"/>
            <a:chExt cx="7200900" cy="1346180"/>
          </a:xfrm>
        </p:grpSpPr>
        <p:grpSp>
          <p:nvGrpSpPr>
            <p:cNvPr id="5" name="Group 4"/>
            <p:cNvGrpSpPr/>
            <p:nvPr/>
          </p:nvGrpSpPr>
          <p:grpSpPr>
            <a:xfrm>
              <a:off x="800100" y="2571750"/>
              <a:ext cx="7200900" cy="888980"/>
              <a:chOff x="364304" y="1200150"/>
              <a:chExt cx="8458200" cy="1111225"/>
            </a:xfrm>
          </p:grpSpPr>
          <p:cxnSp>
            <p:nvCxnSpPr>
              <p:cNvPr id="17" name="Straight Arrow Connector 16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Group 17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25" name="Straight Connector 24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TextBox 18"/>
              <p:cNvSpPr txBox="1"/>
              <p:nvPr/>
            </p:nvSpPr>
            <p:spPr>
              <a:xfrm>
                <a:off x="6137361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942904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748447" y="1657350"/>
                <a:ext cx="10740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2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331818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526275" y="1657350"/>
                <a:ext cx="671285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632818" y="1657350"/>
                <a:ext cx="38934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11   12  13   14   15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7222524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" name="Text Placeholder 3"/>
            <p:cNvSpPr txBox="1">
              <a:spLocks/>
            </p:cNvSpPr>
            <p:nvPr/>
          </p:nvSpPr>
          <p:spPr bwMode="auto">
            <a:xfrm>
              <a:off x="6541358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860192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 bwMode="auto">
            <a:xfrm>
              <a:off x="5179026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97859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 Placeholder 3"/>
            <p:cNvSpPr txBox="1">
              <a:spLocks/>
            </p:cNvSpPr>
            <p:nvPr/>
          </p:nvSpPr>
          <p:spPr bwMode="auto">
            <a:xfrm>
              <a:off x="3719384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861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 bwMode="auto">
            <a:xfrm>
              <a:off x="2357051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145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Text Placeholder 3"/>
            <p:cNvSpPr txBox="1">
              <a:spLocks/>
            </p:cNvSpPr>
            <p:nvPr/>
          </p:nvSpPr>
          <p:spPr bwMode="auto">
            <a:xfrm>
              <a:off x="994719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027016" y="2492860"/>
            <a:ext cx="571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71192" y="2484971"/>
            <a:ext cx="571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71900" y="36004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17852" y="3576783"/>
            <a:ext cx="148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</a:t>
            </a:r>
            <a:endParaRPr lang="en-US" sz="2800" dirty="0" smtClean="0">
              <a:solidFill>
                <a:srgbClr val="5E9732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600200" y="1657350"/>
            <a:ext cx="5715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971800" y="1657350"/>
            <a:ext cx="5715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18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9918E-7 -3.82716E-6 L 0.16097 0.20895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0" y="10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9002E-6 -3.82716E-6 L 0.12432 0.20895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6" y="10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35" grpId="0"/>
      <p:bldP spid="35" grpId="1"/>
      <p:bldP spid="36" grpId="0"/>
      <p:bldP spid="36" grpId="1"/>
      <p:bldP spid="37" grpId="0"/>
      <p:bldP spid="38" grpId="0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Lesson Slides Even Odd Lesson 3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Even Odd Lesson 3.pptx</Template>
  <TotalTime>16277</TotalTime>
  <Words>315</Words>
  <Application>Microsoft Office PowerPoint</Application>
  <PresentationFormat>On-screen Show (16:9)</PresentationFormat>
  <Paragraphs>125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Orly's Font</vt:lpstr>
      <vt:lpstr>Courier New</vt:lpstr>
      <vt:lpstr>Wingdings</vt:lpstr>
      <vt:lpstr>Calibri</vt:lpstr>
      <vt:lpstr>Verdana</vt:lpstr>
      <vt:lpstr>Orly's Font 2</vt:lpstr>
      <vt:lpstr>Lesson Slides Even Odd 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363</cp:revision>
  <dcterms:created xsi:type="dcterms:W3CDTF">2011-06-12T17:04:43Z</dcterms:created>
  <dcterms:modified xsi:type="dcterms:W3CDTF">2015-06-07T12:06:32Z</dcterms:modified>
</cp:coreProperties>
</file>